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01\Share\Collaboration%20Area\RF%20Systems\Individuals%20folders\Bruno\meas%20switch%20minicircui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xVal>
            <c:numRef>
              <c:f>Sheet1!$K$2:$K$23</c:f>
              <c:numCache>
                <c:formatCode>General</c:formatCode>
                <c:ptCount val="22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  <c:pt idx="5">
                  <c:v>-1</c:v>
                </c:pt>
                <c:pt idx="6">
                  <c:v>-4</c:v>
                </c:pt>
                <c:pt idx="7">
                  <c:v>-5</c:v>
                </c:pt>
                <c:pt idx="8">
                  <c:v>-10</c:v>
                </c:pt>
                <c:pt idx="9">
                  <c:v>-15</c:v>
                </c:pt>
                <c:pt idx="10">
                  <c:v>-20</c:v>
                </c:pt>
                <c:pt idx="11">
                  <c:v>-25</c:v>
                </c:pt>
                <c:pt idx="12">
                  <c:v>-30</c:v>
                </c:pt>
                <c:pt idx="13">
                  <c:v>-35</c:v>
                </c:pt>
                <c:pt idx="14">
                  <c:v>-40</c:v>
                </c:pt>
                <c:pt idx="15">
                  <c:v>-45</c:v>
                </c:pt>
                <c:pt idx="16">
                  <c:v>-50</c:v>
                </c:pt>
                <c:pt idx="17">
                  <c:v>-55</c:v>
                </c:pt>
                <c:pt idx="18">
                  <c:v>-57</c:v>
                </c:pt>
                <c:pt idx="19">
                  <c:v>-59</c:v>
                </c:pt>
                <c:pt idx="20">
                  <c:v>-60</c:v>
                </c:pt>
                <c:pt idx="21">
                  <c:v>-61</c:v>
                </c:pt>
              </c:numCache>
            </c:numRef>
          </c:xVal>
          <c:yVal>
            <c:numRef>
              <c:f>Sheet1!$L$2:$L$23</c:f>
              <c:numCache>
                <c:formatCode>General</c:formatCode>
                <c:ptCount val="22"/>
                <c:pt idx="0">
                  <c:v>3.95</c:v>
                </c:pt>
                <c:pt idx="1">
                  <c:v>3.95</c:v>
                </c:pt>
                <c:pt idx="2">
                  <c:v>3.93</c:v>
                </c:pt>
                <c:pt idx="3">
                  <c:v>3.82</c:v>
                </c:pt>
                <c:pt idx="4">
                  <c:v>3.7</c:v>
                </c:pt>
                <c:pt idx="5">
                  <c:v>3.55</c:v>
                </c:pt>
                <c:pt idx="6">
                  <c:v>3.13</c:v>
                </c:pt>
                <c:pt idx="7">
                  <c:v>3</c:v>
                </c:pt>
                <c:pt idx="8">
                  <c:v>2.31</c:v>
                </c:pt>
                <c:pt idx="9">
                  <c:v>1.6</c:v>
                </c:pt>
                <c:pt idx="10">
                  <c:v>0.94</c:v>
                </c:pt>
                <c:pt idx="11">
                  <c:v>0.32</c:v>
                </c:pt>
                <c:pt idx="12">
                  <c:v>-0.48</c:v>
                </c:pt>
                <c:pt idx="13">
                  <c:v>-1.18</c:v>
                </c:pt>
                <c:pt idx="14">
                  <c:v>-1.85</c:v>
                </c:pt>
                <c:pt idx="15">
                  <c:v>-2.4900000000000002</c:v>
                </c:pt>
                <c:pt idx="16">
                  <c:v>-3.12</c:v>
                </c:pt>
                <c:pt idx="17">
                  <c:v>-3.63</c:v>
                </c:pt>
                <c:pt idx="18">
                  <c:v>-3.79</c:v>
                </c:pt>
                <c:pt idx="19">
                  <c:v>-3.91</c:v>
                </c:pt>
                <c:pt idx="20">
                  <c:v>-3.92</c:v>
                </c:pt>
                <c:pt idx="21">
                  <c:v>-3.92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35072"/>
        <c:axId val="32635648"/>
      </c:scatterChart>
      <c:valAx>
        <c:axId val="32635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sv-SE"/>
                  <a:t>Pin (dBm)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635648"/>
        <c:crosses val="autoZero"/>
        <c:crossBetween val="midCat"/>
      </c:valAx>
      <c:valAx>
        <c:axId val="326356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v-SE"/>
                  <a:t>Output</a:t>
                </a:r>
                <a:r>
                  <a:rPr lang="sv-SE" baseline="0"/>
                  <a:t> voltage</a:t>
                </a:r>
                <a:endParaRPr lang="sv-SE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6350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0893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293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627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06497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2586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93109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0525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02327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0792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814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4474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01165-5F33-4954-9135-C56B9FA328C3}" type="datetimeFigureOut">
              <a:rPr lang="sv-SE" smtClean="0"/>
              <a:t>2016-11-29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C7830-F19F-4818-974A-03EAB3A132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249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RF detector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Interface between coupler and interlock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84296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Layout/schematic</a:t>
            </a:r>
            <a:endParaRPr lang="sv-SE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052736"/>
            <a:ext cx="5727700" cy="2423795"/>
          </a:xfrm>
          <a:prstGeom prst="rect">
            <a:avLst/>
          </a:prstGeom>
        </p:spPr>
      </p:pic>
      <p:pic>
        <p:nvPicPr>
          <p:cNvPr id="5" name="Picture 4" descr="C:\Users\brunolagoguez\AppData\Local\Microsoft\Windows\Temporary Internet Files\Content.Word\IMG_323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94032" y="2878704"/>
            <a:ext cx="4155765" cy="29276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560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Board definition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channels have been mounted up to the buffer.</a:t>
            </a:r>
            <a:endParaRPr lang="sv-SE" dirty="0"/>
          </a:p>
          <a:p>
            <a:r>
              <a:rPr lang="en-US" dirty="0"/>
              <a:t>One with the ADL5513</a:t>
            </a:r>
            <a:endParaRPr lang="sv-SE" dirty="0"/>
          </a:p>
          <a:p>
            <a:r>
              <a:rPr lang="en-US" dirty="0"/>
              <a:t>The other one with the LTC 5530</a:t>
            </a:r>
            <a:endParaRPr lang="sv-SE" dirty="0"/>
          </a:p>
          <a:p>
            <a:r>
              <a:rPr lang="en-US" dirty="0"/>
              <a:t>The target is to compare the performances of both then cascade the ADC to choose the correct one for the final </a:t>
            </a:r>
            <a:r>
              <a:rPr lang="en-US" dirty="0" smtClean="0"/>
              <a:t>board.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68011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ADL5513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Vout vs Pin</a:t>
            </a:r>
          </a:p>
          <a:p>
            <a:r>
              <a:rPr lang="sv-SE" dirty="0" smtClean="0"/>
              <a:t>Linear</a:t>
            </a:r>
          </a:p>
          <a:p>
            <a:r>
              <a:rPr lang="sv-SE" dirty="0" smtClean="0"/>
              <a:t>Constant slope</a:t>
            </a:r>
          </a:p>
          <a:p>
            <a:r>
              <a:rPr lang="sv-SE" dirty="0" smtClean="0"/>
              <a:t>55dB range</a:t>
            </a:r>
          </a:p>
          <a:p>
            <a:endParaRPr lang="sv-SE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514474917"/>
              </p:ext>
            </p:extLst>
          </p:nvPr>
        </p:nvGraphicFramePr>
        <p:xfrm>
          <a:off x="3491880" y="1988840"/>
          <a:ext cx="4899660" cy="3166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23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LTC 5530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Vout vs Pin</a:t>
            </a:r>
          </a:p>
          <a:p>
            <a:r>
              <a:rPr lang="sv-SE" dirty="0" smtClean="0"/>
              <a:t>Not linear</a:t>
            </a:r>
          </a:p>
          <a:p>
            <a:r>
              <a:rPr lang="sv-SE" dirty="0" smtClean="0"/>
              <a:t>30dB dynamic</a:t>
            </a:r>
          </a:p>
          <a:p>
            <a:endParaRPr lang="sv-SE" dirty="0" smtClean="0"/>
          </a:p>
          <a:p>
            <a:endParaRPr lang="sv-S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48880"/>
            <a:ext cx="4913313" cy="312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339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Rise time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ADL5513</a:t>
            </a:r>
          </a:p>
          <a:p>
            <a:endParaRPr lang="sv-SE" dirty="0"/>
          </a:p>
          <a:p>
            <a:r>
              <a:rPr lang="sv-SE" dirty="0" smtClean="0"/>
              <a:t>LTC5530</a:t>
            </a:r>
            <a:endParaRPr lang="sv-SE" dirty="0"/>
          </a:p>
        </p:txBody>
      </p:sp>
      <p:pic>
        <p:nvPicPr>
          <p:cNvPr id="4" name="Picture 3" descr="D:\SCR16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55" y="1124744"/>
            <a:ext cx="3879810" cy="23762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2627784" y="1988840"/>
            <a:ext cx="201622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55" y="3645024"/>
            <a:ext cx="3867760" cy="313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411760" y="3068960"/>
            <a:ext cx="2376264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962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sv-SE" dirty="0" smtClean="0"/>
              <a:t>Noise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525963"/>
          </a:xfrm>
        </p:spPr>
        <p:txBody>
          <a:bodyPr/>
          <a:lstStyle/>
          <a:p>
            <a:r>
              <a:rPr lang="sv-SE" dirty="0" smtClean="0"/>
              <a:t>Measured pp voltage in 5us sweepon the scope</a:t>
            </a:r>
          </a:p>
          <a:p>
            <a:r>
              <a:rPr lang="sv-SE" dirty="0" smtClean="0"/>
              <a:t>ADL5513</a:t>
            </a:r>
          </a:p>
          <a:p>
            <a:r>
              <a:rPr lang="sv-SE" dirty="0" smtClean="0"/>
              <a:t>LTC5530</a:t>
            </a:r>
          </a:p>
          <a:p>
            <a:endParaRPr lang="sv-S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97136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2699792" y="3501008"/>
            <a:ext cx="201622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861048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339752" y="4509120"/>
            <a:ext cx="1872208" cy="7298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11960" y="5517232"/>
            <a:ext cx="47287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295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Minute	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Main driver for the noise is the detector</a:t>
            </a:r>
          </a:p>
          <a:p>
            <a:r>
              <a:rPr lang="sv-SE" dirty="0" smtClean="0"/>
              <a:t>The ADC steps are small</a:t>
            </a:r>
          </a:p>
          <a:p>
            <a:r>
              <a:rPr lang="sv-SE" dirty="0" smtClean="0"/>
              <a:t>The worth case for the interlock level </a:t>
            </a:r>
            <a:r>
              <a:rPr lang="en-GB" dirty="0" smtClean="0"/>
              <a:t>/ max level is the </a:t>
            </a:r>
            <a:r>
              <a:rPr lang="en-GB" dirty="0" err="1" smtClean="0"/>
              <a:t>fwd</a:t>
            </a:r>
            <a:r>
              <a:rPr lang="en-GB" dirty="0" smtClean="0"/>
              <a:t> output level with Toshiba where we have 1.5MW vs 1.5MW (i.e. 0.13dB)</a:t>
            </a:r>
          </a:p>
          <a:p>
            <a:r>
              <a:rPr lang="en-GB" dirty="0" smtClean="0"/>
              <a:t>Actions:</a:t>
            </a:r>
          </a:p>
          <a:p>
            <a:pPr lvl="1"/>
            <a:r>
              <a:rPr lang="en-GB" dirty="0" smtClean="0"/>
              <a:t>Rafael: measure the detectors with the ADC </a:t>
            </a:r>
          </a:p>
          <a:p>
            <a:pPr lvl="1"/>
            <a:r>
              <a:rPr lang="en-GB" dirty="0" smtClean="0"/>
              <a:t>Chiara  ask again to </a:t>
            </a:r>
            <a:r>
              <a:rPr lang="en-GB" dirty="0" err="1" smtClean="0"/>
              <a:t>toshiba</a:t>
            </a:r>
            <a:r>
              <a:rPr lang="en-GB" dirty="0" smtClean="0"/>
              <a:t> for an </a:t>
            </a:r>
            <a:r>
              <a:rPr lang="en-GB" smtClean="0"/>
              <a:t>interlock level @ 1.66MW</a:t>
            </a:r>
            <a:endParaRPr lang="en-GB" dirty="0" smtClean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24684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156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RF detector</vt:lpstr>
      <vt:lpstr>Layout/schematic</vt:lpstr>
      <vt:lpstr>Board definition</vt:lpstr>
      <vt:lpstr>ADL5513</vt:lpstr>
      <vt:lpstr>LTC 5530</vt:lpstr>
      <vt:lpstr>Rise time</vt:lpstr>
      <vt:lpstr>Noise</vt:lpstr>
      <vt:lpstr>Minute </vt:lpstr>
    </vt:vector>
  </TitlesOfParts>
  <Company>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detector</dc:title>
  <dc:creator>Bruno Lagoguez</dc:creator>
  <cp:lastModifiedBy>Bruno Lagoguez</cp:lastModifiedBy>
  <cp:revision>5</cp:revision>
  <dcterms:created xsi:type="dcterms:W3CDTF">2016-11-29T11:47:31Z</dcterms:created>
  <dcterms:modified xsi:type="dcterms:W3CDTF">2016-11-29T13:19:47Z</dcterms:modified>
</cp:coreProperties>
</file>